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60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ar/resource/27023209/%D9%85%D8%B7%D8%A7%D8%A8%D9%82%D8%A9-%D8%A7%D9%84%D9%85%D9%87%D9%86-%D9%85%D8%B9-%D8%A7%D9%84%D8%A7%D8%AF%D9%88%D8%A7%D8%AA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76CFDF-008A-5B2F-44BD-116D1A4529DD}"/>
              </a:ext>
            </a:extLst>
          </p:cNvPr>
          <p:cNvSpPr/>
          <p:nvPr/>
        </p:nvSpPr>
        <p:spPr>
          <a:xfrm>
            <a:off x="73785" y="3525304"/>
            <a:ext cx="233413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فيديو الأدوات الحادة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93F21C1A-719E-8C55-A0FA-0D7B7E36BBDA}"/>
              </a:ext>
            </a:extLst>
          </p:cNvPr>
          <p:cNvSpPr/>
          <p:nvPr/>
        </p:nvSpPr>
        <p:spPr>
          <a:xfrm>
            <a:off x="2555801" y="3548587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524813-8D64-9C3B-5C6A-F09BB82DB636}"/>
              </a:ext>
            </a:extLst>
          </p:cNvPr>
          <p:cNvSpPr/>
          <p:nvPr/>
        </p:nvSpPr>
        <p:spPr>
          <a:xfrm>
            <a:off x="9444272" y="232106"/>
            <a:ext cx="262604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الثالث والعشرون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F580FA-5B13-441F-A2BA-9CE2AE5623B0}"/>
              </a:ext>
            </a:extLst>
          </p:cNvPr>
          <p:cNvSpPr txBox="1"/>
          <p:nvPr/>
        </p:nvSpPr>
        <p:spPr>
          <a:xfrm>
            <a:off x="3919002" y="2551837"/>
            <a:ext cx="6093618" cy="20313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https://wordwall.net/ar/resource/27023209/%D9%85%D8%B7%D8%A7%D8%A8%D9%82%D8%A9-%D8%A7%D9%84%D9%85%D9%87%D9%86-%D9%85%D8%B9-%D8%A7%D9%84%D8%A7%D8%AF%D9%88%D8%A7%D8%AA</a:t>
            </a:r>
            <a:endParaRPr lang="ar-A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302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43BB7E-90EB-4208-977A-0A4802FD6A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5558</TotalTime>
  <Words>89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21</cp:revision>
  <dcterms:created xsi:type="dcterms:W3CDTF">2023-05-01T10:02:06Z</dcterms:created>
  <dcterms:modified xsi:type="dcterms:W3CDTF">2024-01-18T04:33:07Z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